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3" r:id="rId58"/>
    <p:sldId id="314" r:id="rId59"/>
    <p:sldId id="312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8" r:id="rId81"/>
    <p:sldId id="335" r:id="rId82"/>
    <p:sldId id="336" r:id="rId83"/>
    <p:sldId id="337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0A1B41-4A9E-428C-875B-442E1BD5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DF19C6-DCD3-4706-AD60-EA902DDD8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FEAB-671A-4B2B-8A8F-03263CF87849}" type="datetimeFigureOut">
              <a:rPr lang="ko-KR" altLang="en-US" smtClean="0"/>
              <a:t>2021-12-28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1E2820-275E-4EA6-8949-9C69D950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4F3B345-03BD-4159-9CF1-6E5ED692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6B61-E6BD-4BEB-BB31-F3AB969BF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80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6B7515A-5DCA-4D79-A546-67382E89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A3CCFD-D639-4FE3-AB28-D1878DB63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0B6F5F-C3BE-42CA-BCB5-619F13CD5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DFEAB-671A-4B2B-8A8F-03263CF87849}" type="datetimeFigureOut">
              <a:rPr lang="ko-KR" altLang="en-US" smtClean="0"/>
              <a:t>2021-12-28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1212FD-84EA-4D6F-AFE3-6FA0898AE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3C69B0-EC2E-4B7D-98D7-CDEB9B38F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E6B61-E6BD-4BEB-BB31-F3AB969BF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0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0ECE71-F8DF-454F-8A50-3935086C4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400" b="1" spc="100"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함초롬바탕" panose="02030604000101010101" pitchFamily="18" charset="-127"/>
              </a:rPr>
              <a:t> 함께 하는 다문화사회 </a:t>
            </a:r>
            <a:endParaRPr lang="ko-KR" altLang="en-US" sz="4400" b="1" spc="100" dirty="0"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함초롬바탕" panose="02030604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BDC57D-3C3A-4AAA-804A-39B34F3726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17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2BC18A-8BE0-4DFF-BB97-4378069C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69FC5D-89A5-4154-B994-4054769C2E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1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6B9F33-2C3C-44D7-9E7F-12416F08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75C391-AA23-44A1-81A2-EA9D711D2A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8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5BADE6-9FCD-4B14-95E7-33147E96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D93F93-43CA-46F4-A577-B339E14DC2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46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B05E89-F021-419A-9A95-3F04EB2A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0503F9-CCB8-43EA-820B-D507D52D34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3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696574-CBC7-46F2-8A00-29375B42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5664A8-D1EE-48A5-BE02-BEA4C80DF5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69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04455AB-54AA-47B8-B212-A8781607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60A994-8858-4ED9-960D-A50045A730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6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8EA889-3B36-49C8-A8F5-199FF656E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CCE39A-2603-410C-A3CE-17C5077A66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51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F4F669-70CC-4936-A5B2-632C7DD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301EC8C-542F-4220-8DC7-FA7F52F21A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96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69B005-1FE2-43B3-A288-67B9C2816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4B7B61-5902-42A0-AC62-D6CE9F0A7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8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368AC62-2D4B-4DCE-AA46-D3435A872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122087-121A-42C7-92E0-3AC3B5B389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13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FF9C33C-A075-4D30-86F0-F9E5ADF61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30A1CD-E063-4966-93AE-C4514DD14B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0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03EF3D-7549-4FBD-994D-8C5E4B895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B8A341-5048-41CE-B2B3-C658E822DB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14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89F757-0308-423A-853B-4EBA3363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AD569B-2A5E-47A8-865D-EA939D0168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91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512DE0-786B-4597-A1C0-271421F6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4A77DC-0F48-4E8B-A253-367CE3AA0E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82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FAF69C-51CD-4A18-B453-9B8BB7E3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0F40CC-55B1-4A15-9B50-A572E2ACE3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06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10F8C4B-77CD-4E3F-934D-A2DB307A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A04273-798B-4C2D-9650-4002DC5162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7816DA-87C1-45E1-A0CF-85126C4B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071C66-BB87-4F9A-9BAA-AB6766863B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39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197D37-8A90-4C67-9561-0D3BC5DC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113F54-42E1-487D-9598-3B63024406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13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3CB0F8-1780-4D72-BAC9-A3338FF6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393912-0403-4D14-8CAD-5B9ED9B14F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28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4EEC8D9-7FA1-4099-AFBD-4D1B2CE5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E232B7-A0AE-4A94-BF0C-0DA457812A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70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DE2576-9BBE-46E7-8B96-C6B70D55B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DB0925-7FE8-4324-AD5A-44B44092C4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AFA635-D17E-47C6-A8DA-4A520835F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AD8D89-204F-4097-8E75-42643A2180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90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875185-47F4-4A8C-9E4A-1391BDC9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505DBC-1C59-4A4A-8FAF-B327212C2C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50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EE23E1-3ABD-4A57-8AF1-28CFE30F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4411B3-B992-4A94-A6FA-9DC80B6A0A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92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9ADA76-E53B-4381-99ED-2C27E2654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CB9685-FBBF-4DDE-B275-5FE2C332C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8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AE227DE-E343-4451-8494-6D4FBB16B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D1101E-A91E-44E7-8D56-65598F64CE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43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A8C580-1DAD-4068-BEF5-E08308A2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BE0582-61EF-42F8-B036-18C5BD4CF6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67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64F1B72-176A-443A-89F8-3E3283C6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0715348-9841-4276-B635-1C0C768CAF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16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719612-DACA-48F8-BC2F-1B8C4B5C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E579DD-7155-4C24-9D5A-5CE86F4BE4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79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6B549C0-FC2D-4989-9DD2-6A1CB544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FE5F74C-ED4A-4A28-934D-0E01457D61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69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F826632-7E80-4A84-9204-0E4F80D3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7CEA5F-F7D9-46A0-BF39-6107AB7341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98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1C33034-A227-4F2A-87DD-676690ED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3F1DA2-FE12-4D85-80F9-FAA95B06C7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15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97D474-C615-4786-A313-2F517F63B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07F11A-FDF7-4E2A-83B2-D79EF668B4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57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5EA644-1915-4647-8E56-F42ED3A3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D070DB-23E0-412D-A535-40B4EB8B7C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44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322571-6045-45BC-ADC5-54680263D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EF466C-637C-4500-AA15-86A48752D1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13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35FA03-3BEA-4230-AB22-4E347F84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136149-7598-478B-9965-6D53021BD7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76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9E6DAC-1DB8-4B39-921D-A2071049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CE3D6F-F304-460A-9E57-1968AB110D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19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BAE00C8-FF01-4AC3-B5FF-B658611D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7A6AAD-A48D-4B19-B813-C185502C0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75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38CA07-2406-49DA-96D7-B377DCF2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10A6AB-6769-407C-8CBE-725E07DA47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30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CEF5EE-2806-4E7A-883B-478D20BF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19D71C-113D-497E-A8C9-EB5A35AC73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73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B8E7CD-4218-4991-A7A2-E71BCF3E4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312DCA-25E8-4449-A2DF-2931BAF9FD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84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D2130BB-3E68-4D82-AFD9-4D469D52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근대화 과정에서 한민족의 이주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F5775B-3D63-411D-9289-1F42FCAF65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719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B1A5B92-E85E-4405-B533-64999F32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전후 대한민국 하에서의 해외 이주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BCE96F-44E6-408F-AC0B-3E65A5827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135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E34101-E503-48B1-B6BE-01A42E10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냉전체제 해체 이후 새로운 양상</a:t>
            </a:r>
            <a:endParaRPr lang="en-US" altLang="ko-KR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835850-2513-4FAD-9841-A111B6CF72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17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95CB68-CBA5-4DC0-99FA-92AA8B52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재외동포에 대한 정의 및 구분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1A83DC-F84D-4928-9BF7-1B70D418B8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61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473D0E6-DC9E-4D33-88D3-A895F935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재외동포에 대한 정의 및 구분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17936C-245A-4E77-AB98-7A47204EB2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30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6628D4-5847-4A65-977B-8528C091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9B8646-69A0-41D1-91D2-7C9261A3D2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100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3833C9-BA4B-4120-80B9-97FC87FC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조선족의 정의와 기원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BF725B-C122-4FA0-BC66-6F9351EB6C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01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A776CC-2243-407A-B04C-77F314F7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조선족 이주 역사에 대한 중국 학계의 시각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94F27D-0EBC-43BD-BCB5-06D4A89B96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361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890254-0050-4BD6-AA7B-F5F680D1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조선족 이주 역사에 대한 중국 학계의 시각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81FC3E-7B99-42A4-8E42-E0062E6602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50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FB01589-C292-4740-8B06-912B9E49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DF66A5-CB16-4DCC-8F13-E09FFD1315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546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AA5579-AD8E-405E-8E8D-6CEA1BF2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92E1293-6D43-4AB4-9D9A-13DB44E97D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941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DB7DB5-8AEF-411C-9EFE-DA49E1AE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436473-4DB4-45CC-A2DA-25B2BBDF0B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983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F8EB2B7-96EA-405F-ACB7-B22BD42B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조선족의 중국 동북지역 이주 유형</a:t>
            </a:r>
            <a:endParaRPr lang="en-US" altLang="ko-KR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29A22C-4B62-4B79-9EB9-1A8E547568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49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AC251C-6799-4EC1-ABC6-F9800252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301DF8-CF29-4180-B59D-66DB753626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378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B56FC0A-7615-4DA8-90E1-5C68829F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63675B-1CE9-4582-8F6A-2D3D8DE143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735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298986-A581-4931-9EBA-8242F5A2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2F2736-2883-4A02-92D3-255BC03FEC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801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913BEC1-E193-4412-82CF-5DB065A2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광복</a:t>
            </a:r>
            <a:r>
              <a:rPr lang="en-US" altLang="ko-KR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그리고</a:t>
            </a:r>
            <a:r>
              <a:rPr lang="en-US" altLang="ko-KR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귀환과 정착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509D3B-631B-437A-B369-2AFE4F6C03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26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D84189-B7C7-4438-8B15-C273B9E9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74960D-0D08-4BB0-9B89-0E6F7AA3A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372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E0004B-BD64-4BCB-8F48-B86E1058A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A3F6CE-73B4-4B5F-A9E7-0ED50DFEE1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81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09A4B08-BAB8-4B99-A132-A09ADAB6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한민족의 연해주로의 이주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9EFA76-3A95-4A52-AD6E-FBAEA02E92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079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FD5BDC-99C7-44FD-8D4E-A16B1B64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연해주에서의 삶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353CE2-5A89-47CA-8060-8218E3D01E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18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DE39F3-8C28-4BE3-BC0D-2E4B555D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E06A33-2F7A-42B9-88FF-521F5E2B00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498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038331-1B58-4706-91F7-BE7BCA2F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0E7125-AE85-4DE2-981C-02AAD3DE3D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227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F03F34-757F-4CF6-B4C1-60296260B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5A4643-AA87-4181-A7C1-4CB519E9A2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980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3ACD17-68FB-4B71-9C6F-A0A5722F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8AEED9-4902-4D80-AFDC-FEF96A6D52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550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455EA1-4193-43C8-857C-58596607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DA0B26-4D64-4BC8-AC4F-0E8C8238BC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656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06879A-1261-4095-A266-EE40816E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중앙아시아로 강제 이주 과정</a:t>
            </a:r>
            <a:endParaRPr lang="en-US" altLang="ko-KR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5CAA40-D98D-4C70-9558-0886178A0F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024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C5D29D-36D6-4BF6-9E43-74EA33B65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8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중앙아시아로 강제 이주 과정</a:t>
            </a:r>
            <a:endParaRPr lang="en-US" altLang="ko-KR" sz="18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1D273B-B56E-46B5-93CA-D281E45051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34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F2B62B-2425-4350-AB63-A754DCABE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열차를 이용한 중앙아시아로의 강제 이주 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7DE06B-520E-4F9E-9596-D0D2BBE614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635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9ADF0F8-D7D3-4CB0-8CDC-EBDEB6B5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74763E-8B8B-418D-8457-32EFDC3F4E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702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F6FE26-B46E-4CFF-917A-B8EA5F734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3DB3F9-3CFF-4846-AA56-A77AD1E1A6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952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BC4B02-555F-4C0C-A63D-C10F3335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고려인의 중앙아시아로의 강제이주 이유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9C23D4-8818-4ADD-A0B9-F23A2A45F1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40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8C5CAF-1E43-464B-BD0A-3BCFE37A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고려인의 중앙아시아 정착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DFC67C-5A50-4B89-802E-7CA5FE2FE2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627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83CB19-F429-4EA9-8C4C-719607A40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중앙아시아로 이주 이후 고려인으로서의 삶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DA447AB-187F-4366-8EC6-41E34FFC05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01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BAA598B-8175-4258-9848-54FFB906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고려인의 현재의 삶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7F4CE7-6C68-4059-847F-C54D1FD584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530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BFC5E0-7E91-49BA-8B11-9D0E709A3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232E1B-53DD-4D34-AC1F-4E7184D1CE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356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2C52FF-36B8-4C62-8D8F-A0151971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E122A0-B9D3-43E4-A8BB-F80630B580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23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D8D70D-C792-4353-95D7-40310A7E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D64C5D-5AB6-4FD2-8782-11CCF6F1FD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158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883E6AD-F755-46EC-A014-836558F4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이주 과정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88650D-1AE6-4F48-931E-B1939580E7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815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6EFE6C-4B5A-4C81-A610-BDC4DFDF1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이주 과정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466376-FC87-4CC7-9F20-2D2601AED0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422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643651-1EA4-43C9-BCE8-26B903C8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정착 과정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AD0AA3-C7DB-430C-A24A-48D9528BC3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944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042304-55ED-42F7-8842-EBAFA87D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8593B0-3696-4430-ABD7-1CD5D35EBA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776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809684-4830-44E7-AA99-489637F5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정착 이후의 삶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A6EF59-17AE-40B7-8A21-7571CDDCC6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67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F6250D-3E97-4768-898B-9B821626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/>
            <a:r>
              <a:rPr lang="ko-KR" altLang="en-US" sz="1600" b="1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정착 이후의 삶</a:t>
            </a:r>
            <a:endParaRPr lang="ko-KR" altLang="en-US" sz="1600" b="1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271EC1-09CD-4C7B-9894-6D74EC37B6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7E6AE7-67CF-4DF6-B98C-614DFC718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90D3BF-ACE0-4037-BE2E-89D8805C4F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262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1F623D-86B5-44A0-BAC4-B2ED5D25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E3E955-2262-40F9-8EDB-3D7A71DC6D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290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038445-D4DE-4D2F-91A9-1530810F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EB3E55-84D7-496B-895B-DA22EFABF6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3488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7001E1-D819-4202-B6F3-7AEC6B6A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C239BB-1A9B-43F7-8F78-804BF16DCA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516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5B1B1E-C2BA-47B0-91DF-F901ABA12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CCC754-422C-41AE-9A72-6036DE932A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244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842606-63A9-48A1-ABD0-95AFF1E7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52BF58-BEA8-4A24-A813-A3F7F60BC4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236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4E96FF-4861-4525-A69E-9D2C6A1D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74C374-3E36-45F5-9A30-45C1E234D2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95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F87906-229F-4C55-9B55-BF7C95BF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1BC160-0D25-4B54-811D-13C5230114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116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F7C494-D67D-4077-8B7B-24B7F9E74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9FDD04-0542-4F69-BEDA-0E5016F7D9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379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227526-27C6-49FF-8041-3399D87D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5A3D76-E845-408E-B1BC-DFE69F87A4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305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32978B-B115-4710-993A-17EBD3A3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2C7F0A-05C2-4651-AC17-0528FCA7F3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157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FDBF53-AE51-4753-BDB1-480AA59A1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9F3D51-A9C1-4651-ADEF-371C87588B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7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39B7F8-633E-45A8-9544-0ED86382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F13A66-5FE8-4331-9FBB-FD7146A1F4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E007C9-F331-4480-B967-D8963BB0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9C4213-5727-4E95-A2FC-038F4F4FA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084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498167-2116-4DD3-BBA6-D4BF123D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A3078B-07C6-41B2-A334-90D141B476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797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856966-9DEC-4E1B-BD3D-11FB562AA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4FF4DF-8E20-4D77-B3D9-D8BCCD3EF1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941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B0FEA6-44B0-47B1-8D69-0C0147B4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D06A6F-6E70-4132-8659-96213D794E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67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EF7A2A-E5DC-4033-B7C3-2E7B96A1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8000">
                <a:latin typeface="에스코어 드림 9 Black" panose="020B0A03030302020204" pitchFamily="34" charset="-127"/>
                <a:ea typeface="에스코어 드림 9 Black" panose="020B0A03030302020204" pitchFamily="34" charset="-127"/>
                <a:cs typeface="함초롬바탕" panose="02030604000101010101" pitchFamily="18" charset="-127"/>
              </a:rPr>
              <a:t>감사합니다</a:t>
            </a:r>
            <a:endParaRPr lang="ko-KR" altLang="en-US" sz="8000" dirty="0">
              <a:latin typeface="에스코어 드림 9 Black" panose="020B0A03030302020204" pitchFamily="34" charset="-127"/>
              <a:ea typeface="에스코어 드림 9 Black" panose="020B0A03030302020204" pitchFamily="34" charset="-127"/>
              <a:cs typeface="함초롬바탕" panose="02030604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E381E7-0B9F-40D9-9FCB-265C78AED0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4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101</Words>
  <Application>Microsoft Office PowerPoint</Application>
  <PresentationFormat>화면 슬라이드 쇼(4:3)</PresentationFormat>
  <Paragraphs>26</Paragraphs>
  <Slides>104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104</vt:i4>
      </vt:variant>
    </vt:vector>
  </HeadingPairs>
  <TitlesOfParts>
    <vt:vector size="110" baseType="lpstr">
      <vt:lpstr>맑은 고딕</vt:lpstr>
      <vt:lpstr>에스코어 드림 4 Regular</vt:lpstr>
      <vt:lpstr>에스코어 드림 8 Heavy</vt:lpstr>
      <vt:lpstr>에스코어 드림 9 Black</vt:lpstr>
      <vt:lpstr>Arial</vt:lpstr>
      <vt:lpstr>Office 테마</vt:lpstr>
      <vt:lpstr> 함께 하는 다문화사회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근대화 과정에서 한민족의 이주</vt:lpstr>
      <vt:lpstr>전후 대한민국 하에서의 해외 이주</vt:lpstr>
      <vt:lpstr>냉전체제 해체 이후 새로운 양상</vt:lpstr>
      <vt:lpstr>재외동포에 대한 정의 및 구분</vt:lpstr>
      <vt:lpstr>재외동포에 대한 정의 및 구분</vt:lpstr>
      <vt:lpstr>PowerPoint 프레젠테이션</vt:lpstr>
      <vt:lpstr>조선족의 정의와 기원</vt:lpstr>
      <vt:lpstr>조선족 이주 역사에 대한 중국 학계의 시각</vt:lpstr>
      <vt:lpstr>조선족 이주 역사에 대한 중국 학계의 시각</vt:lpstr>
      <vt:lpstr>PowerPoint 프레젠테이션</vt:lpstr>
      <vt:lpstr>PowerPoint 프레젠테이션</vt:lpstr>
      <vt:lpstr>PowerPoint 프레젠테이션</vt:lpstr>
      <vt:lpstr>조선족의 중국 동북지역 이주 유형</vt:lpstr>
      <vt:lpstr>PowerPoint 프레젠테이션</vt:lpstr>
      <vt:lpstr>PowerPoint 프레젠테이션</vt:lpstr>
      <vt:lpstr>PowerPoint 프레젠테이션</vt:lpstr>
      <vt:lpstr>광복, 그리고 귀환과 정착</vt:lpstr>
      <vt:lpstr>PowerPoint 프레젠테이션</vt:lpstr>
      <vt:lpstr>PowerPoint 프레젠테이션</vt:lpstr>
      <vt:lpstr>한민족의 연해주로의 이주</vt:lpstr>
      <vt:lpstr>연해주에서의 삶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중앙아시아로 강제 이주 과정</vt:lpstr>
      <vt:lpstr>중앙아시아로 강제 이주 과정</vt:lpstr>
      <vt:lpstr>열차를 이용한 중앙아시아로의 강제 이주 </vt:lpstr>
      <vt:lpstr>PowerPoint 프레젠테이션</vt:lpstr>
      <vt:lpstr>PowerPoint 프레젠테이션</vt:lpstr>
      <vt:lpstr>고려인의 중앙아시아로의 강제이주 이유</vt:lpstr>
      <vt:lpstr>고려인의 중앙아시아 정착</vt:lpstr>
      <vt:lpstr>중앙아시아로 이주 이후 고려인으로서의 삶</vt:lpstr>
      <vt:lpstr>고려인의 현재의 삶</vt:lpstr>
      <vt:lpstr>PowerPoint 프레젠테이션</vt:lpstr>
      <vt:lpstr>PowerPoint 프레젠테이션</vt:lpstr>
      <vt:lpstr>PowerPoint 프레젠테이션</vt:lpstr>
      <vt:lpstr>이주 과정</vt:lpstr>
      <vt:lpstr>이주 과정</vt:lpstr>
      <vt:lpstr>정착 과정</vt:lpstr>
      <vt:lpstr>PowerPoint 프레젠테이션</vt:lpstr>
      <vt:lpstr>정착 이후의 삶</vt:lpstr>
      <vt:lpstr>정착 이후의 삶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함께 하는 다문화사회</dc:title>
  <dc:creator>김진영</dc:creator>
  <cp:lastModifiedBy>오 정미</cp:lastModifiedBy>
  <cp:revision>2</cp:revision>
  <dcterms:created xsi:type="dcterms:W3CDTF">2021-12-27T08:29:28Z</dcterms:created>
  <dcterms:modified xsi:type="dcterms:W3CDTF">2021-12-28T01:14:58Z</dcterms:modified>
</cp:coreProperties>
</file>